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502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"Розстріляне відродження": Трагедія української культури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315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495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78453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792153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5767626"/>
            <a:ext cx="236720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Юліана Даців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689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"Розстріляне відродження" як частина національної ідентичності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08217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4082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Пам'ять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457259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Збереження правди про трагедію нащадкам.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516231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51623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Відродження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565273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Відновлення культурних цінностей і традицій.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624244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6242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Ідентичність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732865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Формування національної свідомості через культуру.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55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Передумови та контекст епохи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323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60050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Українська революція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1047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Період національного відродження й культурної свободи.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3323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600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Радянська влада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5046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Зростання політичного тиску та контролю над мистецтвом.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47134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873948"/>
            <a:ext cx="35825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Максимальна творчість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36436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Останній спалах культурного розквіту перед репресіями.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03858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Ключові постаті: Митці та їх внесок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920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Микола Хвильовий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Глибокий поет, критик, голос епохи модернізму.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Леся Українка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Видатна драматург та піонер української літератури.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Михайло Семенко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Новатор футуризму і експериментатор у поезії.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645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Література: Поезія та проза "розстріляного відродження"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7641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8420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Тематика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33245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Свобода, боротьба, трагедія нації.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7641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5973008" y="58420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Жанри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633245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Поезія, проза, авангардистські експерименти.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7641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10415111" y="58420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Стиль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633245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Символізм, модернізм, революційні образи.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0665"/>
            <a:ext cx="11803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Театр та кіно: Нові форми та вираження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364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Театр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175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Новаторські постановки і експерименти у драмі.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845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Використання національних мотивів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267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Пошук нових формацій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364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Кіно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175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Ранні українські фільми як інструмент національної ідеї.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845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Документалістика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3267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Авангардні проєкти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418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2979063"/>
            <a:ext cx="10652641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Репресії та знищення: Хронологія трагедії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3882509"/>
            <a:ext cx="22860" cy="3812381"/>
          </a:xfrm>
          <a:prstGeom prst="roundRect">
            <a:avLst>
              <a:gd name="adj" fmla="val 128185"/>
            </a:avLst>
          </a:prstGeom>
          <a:solidFill>
            <a:srgbClr val="CBC5B8"/>
          </a:solidFill>
          <a:ln/>
        </p:spPr>
      </p:sp>
      <p:sp>
        <p:nvSpPr>
          <p:cNvPr id="5" name="Shape 2"/>
          <p:cNvSpPr/>
          <p:nvPr/>
        </p:nvSpPr>
        <p:spPr>
          <a:xfrm>
            <a:off x="6532305" y="4090749"/>
            <a:ext cx="586026" cy="22860"/>
          </a:xfrm>
          <a:prstGeom prst="roundRect">
            <a:avLst>
              <a:gd name="adj" fmla="val 128185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7095470" y="3882509"/>
            <a:ext cx="439460" cy="439460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7" name="Text 4"/>
          <p:cNvSpPr/>
          <p:nvPr/>
        </p:nvSpPr>
        <p:spPr>
          <a:xfrm>
            <a:off x="7168634" y="3919061"/>
            <a:ext cx="29301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3896678" y="394966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1928-1933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83657" y="4371975"/>
            <a:ext cx="565487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Перші арешти та заборони культурної діяльності.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512070" y="5262801"/>
            <a:ext cx="586026" cy="22860"/>
          </a:xfrm>
          <a:prstGeom prst="roundRect">
            <a:avLst>
              <a:gd name="adj" fmla="val 128185"/>
            </a:avLst>
          </a:prstGeom>
          <a:solidFill>
            <a:srgbClr val="CBC5B8"/>
          </a:solidFill>
          <a:ln/>
        </p:spPr>
      </p:sp>
      <p:sp>
        <p:nvSpPr>
          <p:cNvPr id="11" name="Shape 8"/>
          <p:cNvSpPr/>
          <p:nvPr/>
        </p:nvSpPr>
        <p:spPr>
          <a:xfrm>
            <a:off x="7095470" y="5054560"/>
            <a:ext cx="439460" cy="439460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2" name="Text 9"/>
          <p:cNvSpPr/>
          <p:nvPr/>
        </p:nvSpPr>
        <p:spPr>
          <a:xfrm>
            <a:off x="7168634" y="5091112"/>
            <a:ext cx="29301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8291870" y="5121712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1934-1937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291870" y="5544026"/>
            <a:ext cx="565487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Розгортання масштабних репресій і "чисток".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532305" y="6273046"/>
            <a:ext cx="586026" cy="22860"/>
          </a:xfrm>
          <a:prstGeom prst="roundRect">
            <a:avLst>
              <a:gd name="adj" fmla="val 128185"/>
            </a:avLst>
          </a:prstGeom>
          <a:solidFill>
            <a:srgbClr val="CBC5B8"/>
          </a:solidFill>
          <a:ln/>
        </p:spPr>
      </p:sp>
      <p:sp>
        <p:nvSpPr>
          <p:cNvPr id="16" name="Shape 13"/>
          <p:cNvSpPr/>
          <p:nvPr/>
        </p:nvSpPr>
        <p:spPr>
          <a:xfrm>
            <a:off x="7095470" y="6064806"/>
            <a:ext cx="439460" cy="439460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7168634" y="6101358"/>
            <a:ext cx="29301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3896678" y="61319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1937-1938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83657" y="6554272"/>
            <a:ext cx="565487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Масові страти діячів культури та інтелігенції.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968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Вплив на наступні покоління українських митців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4618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9729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Наслідування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46341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Ідеї свободи і національної ідентичності.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74618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9729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Рефлексія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46341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Роздуми про репресії і культурні втрати.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4284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8696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Відродження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36008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Відновлення традицій та нові мистецькі форми.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Символізм та алегорії у творчості доби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726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Символи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Використання образів природи та історії.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4726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Алегорії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Тонкі натяки на політичний і культурний тиск.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833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Метафори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Відображення трагедії українського народу.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26803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Вшанування пам'яті: Музеї та дослідження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Музеї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Експозиції, присвячені героям "розстріляного відродження".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Дослідження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Культурологічні та історичні студії, публікації.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Заходи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Лекції, вечори пам'яті, просвітницькі проєкти.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2025-05-21T07:05:35Z</dcterms:created>
  <dcterms:modified xsi:type="dcterms:W3CDTF">2025-05-21T07:05:35Z</dcterms:modified>
</cp:coreProperties>
</file>